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831e48f52b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831e48f52b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831e48f52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831e48f52b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fb886cc7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fb886cc7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831e48f52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831e48f52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831e48f52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831e48f52b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31e48f52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831e48f52b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831e48f52b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831e48f52b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831e48f52b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831e48f52b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831e48f52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831e48f52b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31e48f52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31e48f52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831e48f52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831e48f52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oocs.moe.edu.tw/moocs/#/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/>
              <a:t>edu磨課師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u="sng">
                <a:solidFill>
                  <a:schemeClr val="hlink"/>
                </a:solidFill>
                <a:hlinkClick r:id="rId3"/>
              </a:rPr>
              <a:t>https://moocs.moe.edu.tw/moocs/#/home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428866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2"/>
          <p:cNvSpPr/>
          <p:nvPr/>
        </p:nvSpPr>
        <p:spPr>
          <a:xfrm>
            <a:off x="5724700" y="4213600"/>
            <a:ext cx="1691400" cy="296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69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/>
          <p:nvPr/>
        </p:nvSpPr>
        <p:spPr>
          <a:xfrm>
            <a:off x="7541450" y="1219100"/>
            <a:ext cx="927600" cy="296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  <p:sp>
        <p:nvSpPr>
          <p:cNvPr id="118" name="Google Shape;118;p23"/>
          <p:cNvSpPr/>
          <p:nvPr/>
        </p:nvSpPr>
        <p:spPr>
          <a:xfrm>
            <a:off x="7130450" y="3344350"/>
            <a:ext cx="622500" cy="2964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311700" y="2307575"/>
            <a:ext cx="8520600" cy="226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zh-TW" sz="3600">
                <a:solidFill>
                  <a:srgbClr val="0000FF"/>
                </a:solidFill>
              </a:rPr>
              <a:t>感謝您的配合！</a:t>
            </a:r>
            <a:endParaRPr sz="36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81500"/>
            <a:ext cx="9323602" cy="4894776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7869275" y="395200"/>
            <a:ext cx="1274700" cy="87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991602" cy="450053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/>
          <p:nvPr/>
        </p:nvSpPr>
        <p:spPr>
          <a:xfrm>
            <a:off x="2969850" y="1563400"/>
            <a:ext cx="3173400" cy="627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2658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/>
          <p:nvPr/>
        </p:nvSpPr>
        <p:spPr>
          <a:xfrm>
            <a:off x="2987325" y="3341800"/>
            <a:ext cx="3225600" cy="871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5750"/>
            <a:ext cx="9144001" cy="457200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/>
          <p:nvPr/>
        </p:nvSpPr>
        <p:spPr>
          <a:xfrm>
            <a:off x="2429350" y="726475"/>
            <a:ext cx="714900" cy="4260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431176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/>
          <p:nvPr/>
        </p:nvSpPr>
        <p:spPr>
          <a:xfrm>
            <a:off x="3357050" y="1284700"/>
            <a:ext cx="2599200" cy="14328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1" cy="441498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9"/>
          <p:cNvSpPr/>
          <p:nvPr/>
        </p:nvSpPr>
        <p:spPr>
          <a:xfrm>
            <a:off x="5829300" y="81350"/>
            <a:ext cx="1203000" cy="523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3" cy="438956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0"/>
          <p:cNvSpPr/>
          <p:nvPr/>
        </p:nvSpPr>
        <p:spPr>
          <a:xfrm>
            <a:off x="1784275" y="935700"/>
            <a:ext cx="1830600" cy="23712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0" cy="4286084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1"/>
          <p:cNvSpPr/>
          <p:nvPr/>
        </p:nvSpPr>
        <p:spPr>
          <a:xfrm>
            <a:off x="5759575" y="4143850"/>
            <a:ext cx="1274700" cy="2946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F000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如螢幕大小 (16:9)</PresentationFormat>
  <Paragraphs>3</Paragraphs>
  <Slides>12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1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Arial</vt:lpstr>
      <vt:lpstr>Simple Light</vt:lpstr>
      <vt:lpstr>edu磨課師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edu磨課師</dc:title>
  <cp:lastModifiedBy>user</cp:lastModifiedBy>
  <cp:revision>1</cp:revision>
  <dcterms:modified xsi:type="dcterms:W3CDTF">2024-10-09T00:00:24Z</dcterms:modified>
</cp:coreProperties>
</file>